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084" y="679490"/>
            <a:ext cx="7417832" cy="531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VR Car Showroom: A Virtual Automotive Exploration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863084" y="6366629"/>
            <a:ext cx="7417832" cy="11833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into the future of car buying with our immersive VR showroom. Explore, customize, and test drive your dream car from the comfort of your own home.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4201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Revolutionize the Retail Experience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0324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46413" y="312491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303240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Convenience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323" y="3565922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Shop for cars anytime, anywhere.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03240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48793" y="312491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83992" y="303240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Engagement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0983992" y="3565922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experience keeps customers engaged.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27482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24149" y="5367338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323" y="5274826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Accessibility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323" y="5808345"/>
            <a:ext cx="278272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Reach a wider audience, beyond geographical limitations.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27482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40221" y="5367338"/>
            <a:ext cx="23848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10983992" y="5274826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Efficiency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0983992" y="5808345"/>
            <a:ext cx="2782729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 the need for physical showrooms and streamline the buying process.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052" y="625435"/>
            <a:ext cx="8290203" cy="710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Immersive Virtual Showroom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6052" y="1904762"/>
            <a:ext cx="3277195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Realistic Environments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6052" y="2487573"/>
            <a:ext cx="624173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various car models in a lifelike virtual showroom.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052" y="3471148"/>
            <a:ext cx="6241732" cy="42706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00236" y="1904762"/>
            <a:ext cx="2922270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Elements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600236" y="2487573"/>
            <a:ext cx="6241732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 with vehicles, open doors, and explore the interior.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36" y="3471148"/>
            <a:ext cx="6241732" cy="42706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31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223" y="3639383"/>
            <a:ext cx="9919930" cy="745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the Latest Vehicle Models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23" y="4742974"/>
            <a:ext cx="4319945" cy="9545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3825" y="6055400"/>
            <a:ext cx="2983111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Browse Inventory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73825" y="6571417"/>
            <a:ext cx="3842742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Discover the latest car models from various manufacturers.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168" y="4742974"/>
            <a:ext cx="4319945" cy="9545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3769" y="6055400"/>
            <a:ext cx="3112294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Information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93769" y="6571417"/>
            <a:ext cx="3842742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View specs, features, and pricing information.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13" y="4742974"/>
            <a:ext cx="4319945" cy="9545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714" y="6055400"/>
            <a:ext cx="2983111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 Models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3714" y="6571417"/>
            <a:ext cx="3842742" cy="763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Side-by-side comparisons for informed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8776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Customization Options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Exterior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89608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Choose paint colors, wheels, and exterior features.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Interior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896082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 upholstery, trims, and interior features.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9389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851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Performance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4965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Customize engine and transmission options.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810" y="633532"/>
            <a:ext cx="7531179" cy="1439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Test Drive Simulations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23090" y="2418993"/>
            <a:ext cx="30480" cy="5180647"/>
          </a:xfrm>
          <a:prstGeom prst="roundRect">
            <a:avLst>
              <a:gd name="adj" fmla="val 317487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6867049" y="2922151"/>
            <a:ext cx="806410" cy="30480"/>
          </a:xfrm>
          <a:prstGeom prst="roundRect">
            <a:avLst>
              <a:gd name="adj" fmla="val 317487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6379131" y="2678192"/>
            <a:ext cx="518398" cy="5183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2249" y="2764512"/>
            <a:ext cx="15204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905512" y="2649379"/>
            <a:ext cx="2880003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Realistic Physics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905512" y="3147536"/>
            <a:ext cx="5918478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Experience the feel of the road and the car's handling.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7049" y="4848701"/>
            <a:ext cx="806410" cy="30480"/>
          </a:xfrm>
          <a:prstGeom prst="roundRect">
            <a:avLst>
              <a:gd name="adj" fmla="val 317487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6379131" y="4604742"/>
            <a:ext cx="518398" cy="5183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4983" y="4691063"/>
            <a:ext cx="20669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905512" y="4575929"/>
            <a:ext cx="3185636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Various Environments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905512" y="5074087"/>
            <a:ext cx="5918478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Test drive in different settings, from city streets to open highways.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7049" y="6775252"/>
            <a:ext cx="806410" cy="30480"/>
          </a:xfrm>
          <a:prstGeom prst="roundRect">
            <a:avLst>
              <a:gd name="adj" fmla="val 317487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79131" y="6531293"/>
            <a:ext cx="518398" cy="518398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41532" y="6617613"/>
            <a:ext cx="193596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905512" y="6502479"/>
            <a:ext cx="3072408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Settings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905512" y="7000637"/>
            <a:ext cx="5918478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Adjust driving conditions and vehicle settings.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8925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Omnichannel Experience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601998"/>
            <a:ext cx="7416403" cy="2938224"/>
          </a:xfrm>
          <a:prstGeom prst="roundRect">
            <a:avLst>
              <a:gd name="adj" fmla="val 3528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038" y="3617238"/>
            <a:ext cx="7385923" cy="7060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5855" y="3772852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VR Showroom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3772852"/>
            <a:ext cx="319551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Website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038" y="4323278"/>
            <a:ext cx="7385923" cy="11008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5855" y="4478893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Immersive exploration and test drives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4478893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information and online configuration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038" y="5424130"/>
            <a:ext cx="7385923" cy="11008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5855" y="5579745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recommendations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5579745"/>
            <a:ext cx="319551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Secure payment and financing options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993" y="551498"/>
            <a:ext cx="7740015" cy="125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Automotive Retail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3" y="2106097"/>
            <a:ext cx="501372" cy="5013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993" y="2807970"/>
            <a:ext cx="39165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Customer Experience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1993" y="3241596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and engaging interactions.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93" y="4164330"/>
            <a:ext cx="501372" cy="5013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993" y="4866203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Efficiency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1993" y="5299829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Streamlined processes and reduced costs.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3" y="6222563"/>
            <a:ext cx="501372" cy="5013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993" y="6924437"/>
            <a:ext cx="250721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Expanded Reach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1993" y="7358063"/>
            <a:ext cx="7740015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Reaching customers worldwide.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2024-11-17T17:13:04Z</dcterms:created>
  <dcterms:modified xsi:type="dcterms:W3CDTF">2024-11-17T17:13:04Z</dcterms:modified>
</cp:coreProperties>
</file>